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79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5" r:id="rId16"/>
    <p:sldId id="278" r:id="rId17"/>
    <p:sldId id="269" r:id="rId18"/>
    <p:sldId id="270" r:id="rId19"/>
    <p:sldId id="271" r:id="rId20"/>
    <p:sldId id="272" r:id="rId21"/>
    <p:sldId id="274" r:id="rId22"/>
    <p:sldId id="273" r:id="rId23"/>
    <p:sldId id="276" r:id="rId24"/>
    <p:sldId id="277" r:id="rId25"/>
    <p:sldId id="280" r:id="rId26"/>
    <p:sldId id="281" r:id="rId27"/>
    <p:sldId id="282" r:id="rId28"/>
    <p:sldId id="283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46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50B54-7F36-48CF-AE10-37B83A8DDB42}" type="datetimeFigureOut">
              <a:rPr lang="en-US" smtClean="0"/>
              <a:t>7/2/2010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D8498-5BAB-4236-AC48-72D6FFFEA4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258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50B54-7F36-48CF-AE10-37B83A8DDB42}" type="datetimeFigureOut">
              <a:rPr lang="en-US" smtClean="0"/>
              <a:t>7/2/2010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D8498-5BAB-4236-AC48-72D6FFFEA4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484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50B54-7F36-48CF-AE10-37B83A8DDB42}" type="datetimeFigureOut">
              <a:rPr lang="en-US" smtClean="0"/>
              <a:t>7/2/2010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D8498-5BAB-4236-AC48-72D6FFFEA4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854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50B54-7F36-48CF-AE10-37B83A8DDB42}" type="datetimeFigureOut">
              <a:rPr lang="en-US" smtClean="0"/>
              <a:t>7/2/2010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D8498-5BAB-4236-AC48-72D6FFFEA4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788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50B54-7F36-48CF-AE10-37B83A8DDB42}" type="datetimeFigureOut">
              <a:rPr lang="en-US" smtClean="0"/>
              <a:t>7/2/2010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D8498-5BAB-4236-AC48-72D6FFFEA4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464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50B54-7F36-48CF-AE10-37B83A8DDB42}" type="datetimeFigureOut">
              <a:rPr lang="en-US" smtClean="0"/>
              <a:t>7/2/2010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D8498-5BAB-4236-AC48-72D6FFFEA4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94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50B54-7F36-48CF-AE10-37B83A8DDB42}" type="datetimeFigureOut">
              <a:rPr lang="en-US" smtClean="0"/>
              <a:t>7/2/2010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D8498-5BAB-4236-AC48-72D6FFFEA4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983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50B54-7F36-48CF-AE10-37B83A8DDB42}" type="datetimeFigureOut">
              <a:rPr lang="en-US" smtClean="0"/>
              <a:t>7/2/2010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D8498-5BAB-4236-AC48-72D6FFFEA4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358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50B54-7F36-48CF-AE10-37B83A8DDB42}" type="datetimeFigureOut">
              <a:rPr lang="en-US" smtClean="0"/>
              <a:t>7/2/2010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D8498-5BAB-4236-AC48-72D6FFFEA4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48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50B54-7F36-48CF-AE10-37B83A8DDB42}" type="datetimeFigureOut">
              <a:rPr lang="en-US" smtClean="0"/>
              <a:t>7/2/2010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D8498-5BAB-4236-AC48-72D6FFFEA4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7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50B54-7F36-48CF-AE10-37B83A8DDB42}" type="datetimeFigureOut">
              <a:rPr lang="en-US" smtClean="0"/>
              <a:t>7/2/2010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D8498-5BAB-4236-AC48-72D6FFFEA4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286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50B54-7F36-48CF-AE10-37B83A8DDB42}" type="datetimeFigureOut">
              <a:rPr lang="en-US" smtClean="0"/>
              <a:t>7/2/2010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D8498-5BAB-4236-AC48-72D6FFFEA4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110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HAND GESTURE RECOGNITION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8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anshul\Desktop\PRESENTATION\gesture recognition\CASE_1_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80" y="152400"/>
            <a:ext cx="8032440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01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534400" cy="6172200"/>
          </a:xfrm>
        </p:spPr>
        <p:txBody>
          <a:bodyPr>
            <a:normAutofit/>
          </a:bodyPr>
          <a:lstStyle/>
          <a:p>
            <a:pPr marL="514350" indent="-514350" algn="l">
              <a:buFont typeface="Arial" pitchFamily="34" charset="0"/>
              <a:buChar char="•"/>
            </a:pPr>
            <a:r>
              <a:rPr lang="en-US" sz="2800" dirty="0" smtClean="0"/>
              <a:t>NOW THE COORDINATES OF THE HAND BOUNDRY ARE EXPRESSED AS COMPLEX NUMBER AND DFT IS TAKEN.</a:t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INVERSE DFT IS TAKEN WITH LESSER NUMBER OF DFT COOEFICIENTS,THIS GIVES A CHARACTERISTIC BOUNDRY FOR THE HAND WITH LESS DISTORTION. </a:t>
            </a:r>
            <a:br>
              <a:rPr lang="en-US" sz="2800" dirty="0" smtClean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7292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shul\Desktop\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60120"/>
            <a:ext cx="38862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nshul\Desktop\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960120"/>
            <a:ext cx="37338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148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 algn="l">
              <a:buFont typeface="Arial" pitchFamily="34" charset="0"/>
              <a:buChar char="•"/>
            </a:pPr>
            <a:r>
              <a:rPr lang="en-US" sz="2800" dirty="0" smtClean="0"/>
              <a:t>NOW THE SIGNATURE IS PLOTTED BY TAKING DISTANCE FROM THE CENTROID.</a:t>
            </a:r>
            <a:endParaRPr lang="en-US" sz="2800" dirty="0"/>
          </a:p>
        </p:txBody>
      </p:sp>
      <p:pic>
        <p:nvPicPr>
          <p:cNvPr id="2050" name="Picture 2" descr="C:\Users\anshul\Desktop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654" y="1981200"/>
            <a:ext cx="4772691" cy="377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47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2800" dirty="0" smtClean="0"/>
              <a:t>THE PLOTTED SIGNATURE IS MODIFIED SO THAT IS BECOMES INVARIANT TO ROTATION,SCALING AND STARTING POINT</a:t>
            </a:r>
            <a:endParaRPr lang="en-US" sz="2800" dirty="0"/>
          </a:p>
        </p:txBody>
      </p:sp>
      <p:pic>
        <p:nvPicPr>
          <p:cNvPr id="3074" name="Picture 2" descr="C:\Users\anshul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362200"/>
            <a:ext cx="4572000" cy="380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anshul\Desktop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2200"/>
            <a:ext cx="4571999" cy="377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69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" y="304800"/>
            <a:ext cx="8991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sz="3200" dirty="0" smtClean="0"/>
              <a:t>SINCE THE RECOGNITION IS INVARIENT TO ROTATION ,ALL GESTURES AT DIFFERERENT ORIENTATION WILL BE IDENTIFIED AS SAME.</a:t>
            </a:r>
          </a:p>
          <a:p>
            <a:pPr marL="571500" indent="-571500">
              <a:buFont typeface="Arial" pitchFamily="34" charset="0"/>
              <a:buChar char="•"/>
            </a:pPr>
            <a:endParaRPr lang="en-US" sz="3200" dirty="0" smtClean="0"/>
          </a:p>
          <a:p>
            <a:pPr marL="571500" indent="-571500">
              <a:buFont typeface="Arial" pitchFamily="34" charset="0"/>
              <a:buChar char="•"/>
            </a:pPr>
            <a:r>
              <a:rPr lang="en-US" sz="3200" dirty="0" smtClean="0"/>
              <a:t>IN ORDER TO DISTINGUISH BETWEEN GESTURES HAVING SIGNIFICANT VARIATION BY FINDING OUT THE SMALLEST ELLIPSE ENCLOSEING THE HAND AND THEN MEASURING ITS MAJOR AXIS ORIENTATION.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67455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19200"/>
            <a:ext cx="3152775" cy="353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371" y="1144361"/>
            <a:ext cx="3571875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5880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 smtClean="0"/>
              <a:t>Separating Hand From Background</a:t>
            </a:r>
            <a:br>
              <a:rPr lang="en-US" u="sng" dirty="0" smtClean="0"/>
            </a:br>
            <a:r>
              <a:rPr lang="en-US" u="sng" dirty="0" smtClean="0"/>
              <a:t>Having Same Color </a:t>
            </a:r>
            <a:endParaRPr lang="en-US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2438400"/>
            <a:ext cx="8763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/>
              <a:t>An initial frame is taken containing only the background.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/>
              <a:t>When a frame is taken for recognition it compared with initial frame to detect change 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/>
              <a:t>Since the background is static change will be detected only at the place where hand is present.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/>
              <a:t>A change detection mask can be generated using this.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/>
              <a:t>The change detection mask together with the skin detection mask can be used to segment the hand.</a:t>
            </a:r>
          </a:p>
        </p:txBody>
      </p:sp>
    </p:spTree>
    <p:extLst>
      <p:ext uri="{BB962C8B-B14F-4D97-AF65-F5344CB8AC3E}">
        <p14:creationId xmlns:p14="http://schemas.microsoft.com/office/powerpoint/2010/main" val="1477152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shul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533400"/>
            <a:ext cx="6095239" cy="45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50029" y="5410200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 smtClean="0"/>
              <a:t>INITIAL FRAME</a:t>
            </a:r>
            <a:endParaRPr lang="en-US" sz="3600" u="sng" dirty="0"/>
          </a:p>
        </p:txBody>
      </p:sp>
    </p:spTree>
    <p:extLst>
      <p:ext uri="{BB962C8B-B14F-4D97-AF65-F5344CB8AC3E}">
        <p14:creationId xmlns:p14="http://schemas.microsoft.com/office/powerpoint/2010/main" val="2685762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nshul\Desktop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380" y="685800"/>
            <a:ext cx="6095239" cy="456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60714" y="5486400"/>
            <a:ext cx="6564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FRAME TO BE USED FOR GESTURE RECOGNITION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6249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SKIN DETECTION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86" y="2057400"/>
            <a:ext cx="91440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004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nshul\Desktop\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762000"/>
            <a:ext cx="6095239" cy="45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38400" y="5867400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FORMALISED IMAGE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79865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657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CHANGE DETECTION MASK(CMD)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579120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THE CDM CAN NOW BE SUPERIMPOSED ON THE SKIN DETECTION MASK TO SEGMENT HAND</a:t>
            </a:r>
            <a:endParaRPr lang="en-US" sz="36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990600"/>
            <a:ext cx="6105525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0235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anshul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4568056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anshul\Desktop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406439"/>
            <a:ext cx="4568056" cy="341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anshul\Desktop\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"/>
            <a:ext cx="4575943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406439"/>
            <a:ext cx="4495800" cy="3418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0525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LIMITATIONS OF CHANGE DETECTION MASK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3400" y="2667000"/>
            <a:ext cx="8229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sz="3600" dirty="0" smtClean="0"/>
              <a:t>ONLY WORKS WHEN THE BACKGROUND HAS EVEN TEXTURE.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3600" dirty="0" smtClean="0"/>
              <a:t>FOR </a:t>
            </a:r>
            <a:r>
              <a:rPr lang="en-US" sz="3600" dirty="0" err="1" smtClean="0"/>
              <a:t>eg</a:t>
            </a:r>
            <a:r>
              <a:rPr lang="en-US" sz="3600" dirty="0" smtClean="0"/>
              <a:t>. THE BACKGROUND MAY HAVE WALL BUT NOT OTHER COMPLEX OBJECTS.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3600" dirty="0" smtClean="0"/>
              <a:t>THE WALL MAY HAVE MANY COLORS PRESENT ON IT.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34420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52778"/>
            <a:ext cx="6324600" cy="208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469" y="3222171"/>
            <a:ext cx="3700462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9906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ANOTHER TECHNIQUE TO OBTAIN CMD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752600"/>
            <a:ext cx="5715000" cy="4295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67400" y="18288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A GRAY SCALE IMAGE IS OBTAINED BY SUBTRACTING INTENSITY VALUES OF INITIAL FRAME &amp; THE NORMALISED IMAGE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4144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28600"/>
            <a:ext cx="68580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09800" y="586740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CONTRAST INHANCED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419697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8" y="457200"/>
            <a:ext cx="6105525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362200" y="55626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FILTERED IMAGE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14886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nshul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34" y="152400"/>
            <a:ext cx="7657143" cy="539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4600" y="5542877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BINARY IMAGE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50950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nshul\Desktop\PRESENTATION\skin detect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9144000" cy="4278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13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nshul\Desktop\PRESENTATION\skin detect\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45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anshul\Desktop\PRESENTATION\skin detect\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91440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85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276600"/>
            <a:ext cx="6875463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399" y="0"/>
            <a:ext cx="6875463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0648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981200"/>
            <a:ext cx="8229600" cy="2362200"/>
          </a:xfrm>
        </p:spPr>
        <p:txBody>
          <a:bodyPr>
            <a:normAutofit/>
          </a:bodyPr>
          <a:lstStyle/>
          <a:p>
            <a:r>
              <a:rPr lang="en-US" dirty="0" smtClean="0"/>
              <a:t>SEGMENTATION OF HAND FROM IMAGE USING SIMILLAR TECHNIQUE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28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nshul\Desktop\PRESENTATION\gesture recognition\case_1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57" y="32657"/>
            <a:ext cx="7942998" cy="669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78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nshul\Desktop\PRESENTATION\gesture recognition\CASE_1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14" y="152400"/>
            <a:ext cx="7741971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23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273</Words>
  <Application>Microsoft Office PowerPoint</Application>
  <PresentationFormat>On-screen Show (4:3)</PresentationFormat>
  <Paragraphs>29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HAND GESTURE RECOGNITION</vt:lpstr>
      <vt:lpstr>SKIN DETECTION </vt:lpstr>
      <vt:lpstr>PowerPoint Presentation</vt:lpstr>
      <vt:lpstr>PowerPoint Presentation</vt:lpstr>
      <vt:lpstr>PowerPoint Presentation</vt:lpstr>
      <vt:lpstr>PowerPoint Presentation</vt:lpstr>
      <vt:lpstr>SEGMENTATION OF HAND FROM IMAGE USING SIMILLAR TECHNIQUE</vt:lpstr>
      <vt:lpstr>PowerPoint Presentation</vt:lpstr>
      <vt:lpstr>PowerPoint Presentation</vt:lpstr>
      <vt:lpstr>PowerPoint Presentation</vt:lpstr>
      <vt:lpstr>NOW THE COORDINATES OF THE HAND BOUNDRY ARE EXPRESSED AS COMPLEX NUMBER AND DFT IS TAKEN.  INVERSE DFT IS TAKEN WITH LESSER NUMBER OF DFT COOEFICIENTS,THIS GIVES A CHARACTERISTIC BOUNDRY FOR THE HAND WITH LESS DISTORTION.  </vt:lpstr>
      <vt:lpstr>PowerPoint Presentation</vt:lpstr>
      <vt:lpstr>NOW THE SIGNATURE IS PLOTTED BY TAKING DISTANCE FROM THE CENTROID.</vt:lpstr>
      <vt:lpstr>THE PLOTTED SIGNATURE IS MODIFIED SO THAT IS BECOMES INVARIANT TO ROTATION,SCALING AND STARTING POINT</vt:lpstr>
      <vt:lpstr>PowerPoint Presentation</vt:lpstr>
      <vt:lpstr>PowerPoint Presentation</vt:lpstr>
      <vt:lpstr>Separating Hand From Background Having Same Color </vt:lpstr>
      <vt:lpstr>PowerPoint Presentation</vt:lpstr>
      <vt:lpstr>PowerPoint Presentation</vt:lpstr>
      <vt:lpstr>PowerPoint Presentation</vt:lpstr>
      <vt:lpstr>CHANGE DETECTION MASK(CMD)</vt:lpstr>
      <vt:lpstr>PowerPoint Presentation</vt:lpstr>
      <vt:lpstr>LIMITATIONS OF CHANGE DETECTION MASK</vt:lpstr>
      <vt:lpstr>PowerPoint Presentation</vt:lpstr>
      <vt:lpstr>ANOTHER TECHNIQUE TO OBTAIN CMD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 GESTURE RECOGNITION</dc:title>
  <dc:creator>anshul</dc:creator>
  <cp:lastModifiedBy>anshul</cp:lastModifiedBy>
  <cp:revision>17</cp:revision>
  <dcterms:created xsi:type="dcterms:W3CDTF">2010-06-16T00:45:47Z</dcterms:created>
  <dcterms:modified xsi:type="dcterms:W3CDTF">2010-07-02T16:04:51Z</dcterms:modified>
</cp:coreProperties>
</file>